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marzo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707086" y="6287589"/>
            <a:ext cx="130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Marzo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2017-10-16T15:52:26Z</dcterms:created>
  <dcterms:modified xsi:type="dcterms:W3CDTF">2017-11-07T15:44:34Z</dcterms:modified>
</cp:coreProperties>
</file>